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E8EF6C-C0D3-E636-1BA2-5E8859962952}" v="1199" dt="2024-09-29T18:19:14.9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255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31E1-D838-4F48-8087-21E3A8ED499C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63ED-4D67-4F35-BA6A-E211EEDA64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985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31E1-D838-4F48-8087-21E3A8ED499C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63ED-4D67-4F35-BA6A-E211EEDA64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693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31E1-D838-4F48-8087-21E3A8ED499C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63ED-4D67-4F35-BA6A-E211EEDA64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048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31E1-D838-4F48-8087-21E3A8ED499C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63ED-4D67-4F35-BA6A-E211EEDA64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451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31E1-D838-4F48-8087-21E3A8ED499C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63ED-4D67-4F35-BA6A-E211EEDA64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201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31E1-D838-4F48-8087-21E3A8ED499C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63ED-4D67-4F35-BA6A-E211EEDA64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06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31E1-D838-4F48-8087-21E3A8ED499C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63ED-4D67-4F35-BA6A-E211EEDA64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666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31E1-D838-4F48-8087-21E3A8ED499C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63ED-4D67-4F35-BA6A-E211EEDA64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37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31E1-D838-4F48-8087-21E3A8ED499C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63ED-4D67-4F35-BA6A-E211EEDA64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269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31E1-D838-4F48-8087-21E3A8ED499C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63ED-4D67-4F35-BA6A-E211EEDA64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611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31E1-D838-4F48-8087-21E3A8ED499C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63ED-4D67-4F35-BA6A-E211EEDA64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7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231E1-D838-4F48-8087-21E3A8ED499C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163ED-4D67-4F35-BA6A-E211EEDA64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4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188B4-F1FD-C42A-1163-175A4FBBC0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0" y="0"/>
            <a:ext cx="5829300" cy="299890"/>
          </a:xfrm>
        </p:spPr>
        <p:txBody>
          <a:bodyPr>
            <a:normAutofit/>
          </a:bodyPr>
          <a:lstStyle/>
          <a:p>
            <a:r>
              <a:rPr lang="en-GB" sz="1400" dirty="0"/>
              <a:t>Christian Practices Quote Sheet </a:t>
            </a:r>
            <a:endParaRPr lang="en-US" sz="1400">
              <a:ea typeface="Calibri Light"/>
              <a:cs typeface="Calibri Light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6038C10-506A-E8B8-7F78-87F65C6184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66745"/>
              </p:ext>
            </p:extLst>
          </p:nvPr>
        </p:nvGraphicFramePr>
        <p:xfrm>
          <a:off x="-2659" y="301330"/>
          <a:ext cx="6718845" cy="9495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294">
                  <a:extLst>
                    <a:ext uri="{9D8B030D-6E8A-4147-A177-3AD203B41FA5}">
                      <a16:colId xmlns:a16="http://schemas.microsoft.com/office/drawing/2014/main" val="2284864899"/>
                    </a:ext>
                  </a:extLst>
                </a:gridCol>
                <a:gridCol w="440629">
                  <a:extLst>
                    <a:ext uri="{9D8B030D-6E8A-4147-A177-3AD203B41FA5}">
                      <a16:colId xmlns:a16="http://schemas.microsoft.com/office/drawing/2014/main" val="2281893133"/>
                    </a:ext>
                  </a:extLst>
                </a:gridCol>
                <a:gridCol w="3139483">
                  <a:extLst>
                    <a:ext uri="{9D8B030D-6E8A-4147-A177-3AD203B41FA5}">
                      <a16:colId xmlns:a16="http://schemas.microsoft.com/office/drawing/2014/main" val="2036313501"/>
                    </a:ext>
                  </a:extLst>
                </a:gridCol>
                <a:gridCol w="2437439">
                  <a:extLst>
                    <a:ext uri="{9D8B030D-6E8A-4147-A177-3AD203B41FA5}">
                      <a16:colId xmlns:a16="http://schemas.microsoft.com/office/drawing/2014/main" val="858690682"/>
                    </a:ext>
                  </a:extLst>
                </a:gridCol>
              </a:tblGrid>
              <a:tr h="261717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Topics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#</a:t>
                      </a:r>
                      <a:endParaRPr lang="en-GB" sz="1200" dirty="0" err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Quote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Context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681332"/>
                  </a:ext>
                </a:extLst>
              </a:tr>
              <a:tr h="458988">
                <a:tc rowSpan="3"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Worship and Prayer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“Where two or more are gathered in my name, I am there with them" Jesus (Matthew 18.20)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Jesus is present with those who worship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763338"/>
                  </a:ext>
                </a:extLst>
              </a:tr>
              <a:tr h="57250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“Go to your room, close the door and pray to your Father who is in Heaven" Jesus (Matthew 6:6)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Instruction to do individual prayer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451981"/>
                  </a:ext>
                </a:extLst>
              </a:tr>
              <a:tr h="408933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“Our father, who art in heaven, hallowed by thy name" (Lord's Prayer) said by Jesus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Jesus told people to use this set prayer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12567"/>
                  </a:ext>
                </a:extLst>
              </a:tr>
              <a:tr h="736078">
                <a:tc rowSpan="2"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Sacraments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“Therefore go and make disciples of all nations, baptising them in the name of the Father, the Son and the Holy Spirit" Jesus (The Great Commission)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Jesus' final instruction on earth to baptise people. Known as the Great Commission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222729"/>
                  </a:ext>
                </a:extLst>
              </a:tr>
              <a:tr h="57250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““This is my body, which is for you; do this in remembrance of me.” Jesus (1 Corinthians 11:24)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Instruction from Jesus to do the Eucharist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811403"/>
                  </a:ext>
                </a:extLst>
              </a:tr>
              <a:tr h="408933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Pilgrimage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“Faith by itself, if not accompanied by action, is dead" (James 2:17)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Without action, faith is useless.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190808"/>
                  </a:ext>
                </a:extLst>
              </a:tr>
              <a:tr h="572506">
                <a:tc row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Festivals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“You will conceive and give birth to a son, and you will name him Jesus" Angel Gabriel to Mary (Luke 1:31)</a:t>
                      </a:r>
                      <a:endParaRPr lang="en-GB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Christmas remembers the nativity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679391"/>
                  </a:ext>
                </a:extLst>
              </a:tr>
              <a:tr h="408933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"For as in Adam all die, so in Christ all will be made alive" 1 Corinthians 15:22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Easter remembers the resurrection, where all will be made alive.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785085"/>
                  </a:ext>
                </a:extLst>
              </a:tr>
              <a:tr h="572506">
                <a:tc row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Christianity in Modern Britain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46.2% of people  identified as Christian in 2021 compared to 59.3% in 2011. (Census 2021)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Number of Christians is decreasing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104896"/>
                  </a:ext>
                </a:extLst>
              </a:tr>
              <a:tr h="408933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37.2% of people identified as "No religion" in 2021 compared to 25.2% in 2011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Number of non-religious people rising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052799"/>
                  </a:ext>
                </a:extLst>
              </a:tr>
              <a:tr h="736078">
                <a:tc row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Church in Local Community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"For I was hungry and you gave me something to eat, I was thirsty and you gave me something to drink" Parable of the Sheep and the Goats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You will be judged on how you help people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813133"/>
                  </a:ext>
                </a:extLst>
              </a:tr>
              <a:tr h="57250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‘The second in this: Love your neighbour as yourself' No other commandment is greater than these" Parable of the Good Samaritan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Jesus told people it's important help others as the most important commandment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326533"/>
                  </a:ext>
                </a:extLst>
              </a:tr>
              <a:tr h="899653">
                <a:tc rowSpan="3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Worldwide community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“Therefore go and make disciples of all nations, baptising them in the name of the Father, the Son and the Holy Spirit" Jesus (The Great Commission) - Reason for evangelism/mission</a:t>
                      </a:r>
                      <a:endParaRPr lang="en-GB" sz="12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Jesus' final instruction to spread the message of Christianity.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340279"/>
                  </a:ext>
                </a:extLst>
              </a:tr>
              <a:tr h="57250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14.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"Blessed are those who are persecuted because of righteousness, for theirs is the kingdom of heaven" Jesus (Matthew)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Those who are persecuted for their faith will go to heaven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182744"/>
                  </a:ext>
                </a:extLst>
              </a:tr>
              <a:tr h="5725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"forgive us our trespasses, as we forgive those who trespass against us" The Lord's Prayer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It's important to forgive others. 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878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0764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9D4C873D31114E944FE45D86B92F5F" ma:contentTypeVersion="8" ma:contentTypeDescription="Create a new document." ma:contentTypeScope="" ma:versionID="aa0afaea1a000f401ff5bd386b9f7ee1">
  <xsd:schema xmlns:xsd="http://www.w3.org/2001/XMLSchema" xmlns:xs="http://www.w3.org/2001/XMLSchema" xmlns:p="http://schemas.microsoft.com/office/2006/metadata/properties" xmlns:ns2="c7aaffbe-9999-4630-b93d-8c62bbe7b584" xmlns:ns3="5459ae88-6096-487a-bf69-cfa245a0e9ba" targetNamespace="http://schemas.microsoft.com/office/2006/metadata/properties" ma:root="true" ma:fieldsID="6232aff6059285f265722fc278f09168" ns2:_="" ns3:_="">
    <xsd:import namespace="c7aaffbe-9999-4630-b93d-8c62bbe7b584"/>
    <xsd:import namespace="5459ae88-6096-487a-bf69-cfa245a0e9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aaffbe-9999-4630-b93d-8c62bbe7b5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59ae88-6096-487a-bf69-cfa245a0e9b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4F63DF-0A09-4BB1-A5E9-46FA1BEB24C3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3c559616-a6f5-4d13-8653-46490d376ba0"/>
    <ds:schemaRef ds:uri="http://www.w3.org/XML/1998/namespace"/>
    <ds:schemaRef ds:uri="http://schemas.microsoft.com/office/infopath/2007/PartnerControls"/>
    <ds:schemaRef ds:uri="055560d9-c892-4490-9959-d4a045cf6b2d"/>
    <ds:schemaRef ds:uri="http://schemas.microsoft.com/office/2006/metadata/properties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4C99FF38-2A9E-4242-88C8-3880392DCB31}"/>
</file>

<file path=customXml/itemProps3.xml><?xml version="1.0" encoding="utf-8"?>
<ds:datastoreItem xmlns:ds="http://schemas.openxmlformats.org/officeDocument/2006/customXml" ds:itemID="{D2C564CA-486B-4A33-AC1F-65132CC358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26</TotalTime>
  <Words>365</Words>
  <Application>Microsoft Office PowerPoint</Application>
  <PresentationFormat>A4 Paper (210x297 mm)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Christian Practices Quote Sheet </vt:lpstr>
    </vt:vector>
  </TitlesOfParts>
  <Company>The Elms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 of Relationships Quotes</dc:title>
  <dc:creator>Colm Gallagher</dc:creator>
  <cp:lastModifiedBy>Colm Gallagher</cp:lastModifiedBy>
  <cp:revision>169</cp:revision>
  <dcterms:created xsi:type="dcterms:W3CDTF">2023-10-29T20:12:59Z</dcterms:created>
  <dcterms:modified xsi:type="dcterms:W3CDTF">2025-05-05T18:49:54Z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0x0101005F9D4C873D31114E944FE45D86B92F5F</vt:lpwstr>
  </property>
</Properties>
</file>